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E2A9C-4955-4812-9240-C06BF21C2B91}" v="8" dt="2021-10-25T01:33:1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edan" userId="1895a5e301832800" providerId="LiveId" clId="{2C2E2A9C-4955-4812-9240-C06BF21C2B91}"/>
    <pc:docChg chg="custSel modSld">
      <pc:chgData name="Robert Wedan" userId="1895a5e301832800" providerId="LiveId" clId="{2C2E2A9C-4955-4812-9240-C06BF21C2B91}" dt="2021-10-25T01:33:14.519" v="13" actId="14100"/>
      <pc:docMkLst>
        <pc:docMk/>
      </pc:docMkLst>
      <pc:sldChg chg="modSp mod">
        <pc:chgData name="Robert Wedan" userId="1895a5e301832800" providerId="LiveId" clId="{2C2E2A9C-4955-4812-9240-C06BF21C2B91}" dt="2021-10-25T00:12:32.061" v="2" actId="1076"/>
        <pc:sldMkLst>
          <pc:docMk/>
          <pc:sldMk cId="0" sldId="256"/>
        </pc:sldMkLst>
        <pc:picChg chg="mod">
          <ac:chgData name="Robert Wedan" userId="1895a5e301832800" providerId="LiveId" clId="{2C2E2A9C-4955-4812-9240-C06BF21C2B91}" dt="2021-10-25T00:12:32.061" v="2" actId="1076"/>
          <ac:picMkLst>
            <pc:docMk/>
            <pc:sldMk cId="0" sldId="256"/>
            <ac:picMk id="2" creationId="{67611B75-64FD-4538-A976-1F63F2150025}"/>
          </ac:picMkLst>
        </pc:picChg>
      </pc:sldChg>
      <pc:sldChg chg="modSp mod">
        <pc:chgData name="Robert Wedan" userId="1895a5e301832800" providerId="LiveId" clId="{2C2E2A9C-4955-4812-9240-C06BF21C2B91}" dt="2021-10-25T00:58:46.500" v="4" actId="1076"/>
        <pc:sldMkLst>
          <pc:docMk/>
          <pc:sldMk cId="0" sldId="257"/>
        </pc:sldMkLst>
        <pc:picChg chg="mod">
          <ac:chgData name="Robert Wedan" userId="1895a5e301832800" providerId="LiveId" clId="{2C2E2A9C-4955-4812-9240-C06BF21C2B91}" dt="2021-10-25T00:58:08.294" v="3" actId="1076"/>
          <ac:picMkLst>
            <pc:docMk/>
            <pc:sldMk cId="0" sldId="257"/>
            <ac:picMk id="2" creationId="{BBDEF74B-C181-4D70-99C9-6E8727D89E56}"/>
          </ac:picMkLst>
        </pc:picChg>
        <pc:picChg chg="mod">
          <ac:chgData name="Robert Wedan" userId="1895a5e301832800" providerId="LiveId" clId="{2C2E2A9C-4955-4812-9240-C06BF21C2B91}" dt="2021-10-25T00:58:46.500" v="4" actId="1076"/>
          <ac:picMkLst>
            <pc:docMk/>
            <pc:sldMk cId="0" sldId="257"/>
            <ac:picMk id="3" creationId="{41662243-29E3-4C57-9536-E6AD6CE924C6}"/>
          </ac:picMkLst>
        </pc:picChg>
      </pc:sldChg>
      <pc:sldChg chg="modSp mod">
        <pc:chgData name="Robert Wedan" userId="1895a5e301832800" providerId="LiveId" clId="{2C2E2A9C-4955-4812-9240-C06BF21C2B91}" dt="2021-10-25T00:59:26.003" v="5" actId="1076"/>
        <pc:sldMkLst>
          <pc:docMk/>
          <pc:sldMk cId="0" sldId="258"/>
        </pc:sldMkLst>
        <pc:picChg chg="mod">
          <ac:chgData name="Robert Wedan" userId="1895a5e301832800" providerId="LiveId" clId="{2C2E2A9C-4955-4812-9240-C06BF21C2B91}" dt="2021-10-25T00:59:26.003" v="5" actId="1076"/>
          <ac:picMkLst>
            <pc:docMk/>
            <pc:sldMk cId="0" sldId="258"/>
            <ac:picMk id="2" creationId="{0AF89363-8956-4592-9C46-58DBA9BD4CA3}"/>
          </ac:picMkLst>
        </pc:picChg>
      </pc:sldChg>
      <pc:sldChg chg="modSp mod">
        <pc:chgData name="Robert Wedan" userId="1895a5e301832800" providerId="LiveId" clId="{2C2E2A9C-4955-4812-9240-C06BF21C2B91}" dt="2021-10-25T01:00:08.278" v="6" actId="1076"/>
        <pc:sldMkLst>
          <pc:docMk/>
          <pc:sldMk cId="0" sldId="259"/>
        </pc:sldMkLst>
        <pc:picChg chg="mod">
          <ac:chgData name="Robert Wedan" userId="1895a5e301832800" providerId="LiveId" clId="{2C2E2A9C-4955-4812-9240-C06BF21C2B91}" dt="2021-10-25T01:00:08.278" v="6" actId="1076"/>
          <ac:picMkLst>
            <pc:docMk/>
            <pc:sldMk cId="0" sldId="259"/>
            <ac:picMk id="2" creationId="{3DFED74A-25F5-45B0-A6DB-C38BC65676C9}"/>
          </ac:picMkLst>
        </pc:picChg>
      </pc:sldChg>
      <pc:sldChg chg="addSp modSp mod modAnim modNotes">
        <pc:chgData name="Robert Wedan" userId="1895a5e301832800" providerId="LiveId" clId="{2C2E2A9C-4955-4812-9240-C06BF21C2B91}" dt="2021-10-25T01:32:52.903" v="8" actId="14100"/>
        <pc:sldMkLst>
          <pc:docMk/>
          <pc:sldMk cId="0" sldId="260"/>
        </pc:sldMkLst>
        <pc:picChg chg="add mod">
          <ac:chgData name="Robert Wedan" userId="1895a5e301832800" providerId="LiveId" clId="{2C2E2A9C-4955-4812-9240-C06BF21C2B91}" dt="2021-10-25T01:32:52.903" v="8" actId="14100"/>
          <ac:picMkLst>
            <pc:docMk/>
            <pc:sldMk cId="0" sldId="260"/>
            <ac:picMk id="4" creationId="{369BC89B-29C0-4663-BF80-A5013B20E16B}"/>
          </ac:picMkLst>
        </pc:picChg>
      </pc:sldChg>
      <pc:sldChg chg="addSp modSp mod modAnim modNotes">
        <pc:chgData name="Robert Wedan" userId="1895a5e301832800" providerId="LiveId" clId="{2C2E2A9C-4955-4812-9240-C06BF21C2B91}" dt="2021-10-25T01:33:06.189" v="11" actId="14100"/>
        <pc:sldMkLst>
          <pc:docMk/>
          <pc:sldMk cId="0" sldId="261"/>
        </pc:sldMkLst>
        <pc:picChg chg="add mod">
          <ac:chgData name="Robert Wedan" userId="1895a5e301832800" providerId="LiveId" clId="{2C2E2A9C-4955-4812-9240-C06BF21C2B91}" dt="2021-10-25T01:33:06.189" v="11" actId="14100"/>
          <ac:picMkLst>
            <pc:docMk/>
            <pc:sldMk cId="0" sldId="261"/>
            <ac:picMk id="4" creationId="{01E5D872-F46C-4202-93D2-6F0DE903BE98}"/>
          </ac:picMkLst>
        </pc:picChg>
      </pc:sldChg>
      <pc:sldChg chg="addSp modSp mod modAnim">
        <pc:chgData name="Robert Wedan" userId="1895a5e301832800" providerId="LiveId" clId="{2C2E2A9C-4955-4812-9240-C06BF21C2B91}" dt="2021-10-25T01:33:14.519" v="13" actId="14100"/>
        <pc:sldMkLst>
          <pc:docMk/>
          <pc:sldMk cId="0" sldId="262"/>
        </pc:sldMkLst>
        <pc:spChg chg="mod">
          <ac:chgData name="Robert Wedan" userId="1895a5e301832800" providerId="LiveId" clId="{2C2E2A9C-4955-4812-9240-C06BF21C2B91}" dt="2021-10-25T00:12:27.732" v="0" actId="27636"/>
          <ac:spMkLst>
            <pc:docMk/>
            <pc:sldMk cId="0" sldId="262"/>
            <ac:spMk id="101" creationId="{00000000-0000-0000-0000-000000000000}"/>
          </ac:spMkLst>
        </pc:spChg>
        <pc:picChg chg="add mod">
          <ac:chgData name="Robert Wedan" userId="1895a5e301832800" providerId="LiveId" clId="{2C2E2A9C-4955-4812-9240-C06BF21C2B91}" dt="2021-10-25T01:33:14.519" v="13" actId="14100"/>
          <ac:picMkLst>
            <pc:docMk/>
            <pc:sldMk cId="0" sldId="262"/>
            <ac:picMk id="4" creationId="{C718B477-C1E7-471A-918D-2CBA524442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5172556d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5172556d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172556d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5172556d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acf76e1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acf76e1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172556d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5172556dd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172556d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5172556d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172556d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5172556dd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22216"/>
            <a:ext cx="42426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sdmay22-42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Team: Jason Grunklee, Freedom Clark, Animesh Shrouti, Chimzim Ogbondah, Tzu-Chien Liu, and Robert Wedan</a:t>
            </a:r>
            <a:endParaRPr sz="14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611B75-64FD-4538-A976-1F63F2150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563" y="43651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3"/>
    </mc:Choice>
    <mc:Fallback xmlns="">
      <p:transition spd="slow" advTm="8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Testing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72000" y="298800"/>
            <a:ext cx="4650300" cy="4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Driving functionality 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Load capacity 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Sensor data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Navigational data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communications </a:t>
            </a:r>
            <a:endParaRPr sz="1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DEF74B-C181-4D70-99C9-6E8727D89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725" y="433777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662243-29E3-4C57-9536-E6AD6CE924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533" y="354711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0"/>
    </mc:Choice>
    <mc:Fallback>
      <p:transition spd="slow" advTm="2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Testing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310750" y="500925"/>
            <a:ext cx="4702800" cy="45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Arduino interface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Continual interface testing at each step of the process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Verification of interface compliance</a:t>
            </a:r>
            <a:endParaRPr sz="1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F89363-8956-4592-9C46-58DBA9BD4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725" y="42298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54"/>
    </mc:Choice>
    <mc:Fallback>
      <p:transition spd="slow" advTm="2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Testing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Integration paths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Software integration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Revisions</a:t>
            </a:r>
            <a:endParaRPr sz="1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FED74A-25F5-45B0-A6DB-C38BC6567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864" y="43377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72"/>
    </mc:Choice>
    <mc:Fallback>
      <p:transition spd="slow" advTm="28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Testing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Ensuring our system works as intended for the client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Checking all aspects of our project</a:t>
            </a:r>
            <a:endParaRPr sz="180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9BC89B-29C0-4663-BF80-A5013B20E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725" y="4152771"/>
            <a:ext cx="663635" cy="66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Regression Testing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Rechecking old functionalities as new items are added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 core processes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5D872-F46C-4202-93D2-6F0DE903B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725" y="4036569"/>
            <a:ext cx="736787" cy="73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Acceptance Testing and Results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Video recording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Client and Faculty Approval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Results will confirm all project requirements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18B477-C1E7-471A-918D-2CBA52444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018" y="4171217"/>
            <a:ext cx="645190" cy="64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104</Words>
  <Application>Microsoft Office PowerPoint</Application>
  <PresentationFormat>On-screen Show (16:9)</PresentationFormat>
  <Paragraphs>38</Paragraphs>
  <Slides>7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Merriweather</vt:lpstr>
      <vt:lpstr>Arial</vt:lpstr>
      <vt:lpstr>Roboto</vt:lpstr>
      <vt:lpstr>Paradigm</vt:lpstr>
      <vt:lpstr>Testing </vt:lpstr>
      <vt:lpstr>Unit Testing</vt:lpstr>
      <vt:lpstr>Interface Testing</vt:lpstr>
      <vt:lpstr>Integration Testing</vt:lpstr>
      <vt:lpstr>System Testing</vt:lpstr>
      <vt:lpstr>Regression Testing</vt:lpstr>
      <vt:lpstr>Acceptance Testing and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</dc:title>
  <dc:creator>Robert Wedan</dc:creator>
  <cp:lastModifiedBy>Robert Wedan</cp:lastModifiedBy>
  <cp:revision>1</cp:revision>
  <dcterms:modified xsi:type="dcterms:W3CDTF">2021-10-25T01:33:15Z</dcterms:modified>
</cp:coreProperties>
</file>